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C2DDB5-E779-45F9-A3FD-A11D36353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8496" y="0"/>
            <a:ext cx="61750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635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19</cp:revision>
  <dcterms:created xsi:type="dcterms:W3CDTF">2020-04-17T09:27:58Z</dcterms:created>
  <dcterms:modified xsi:type="dcterms:W3CDTF">2020-05-09T08:27:27Z</dcterms:modified>
</cp:coreProperties>
</file>